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0CDD-C36E-443C-B566-D27BE1E66D0D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7AA9-D8DD-418F-8631-757E5A1D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0CDD-C36E-443C-B566-D27BE1E66D0D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7AA9-D8DD-418F-8631-757E5A1D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0CDD-C36E-443C-B566-D27BE1E66D0D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7AA9-D8DD-418F-8631-757E5A1D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0CDD-C36E-443C-B566-D27BE1E66D0D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7AA9-D8DD-418F-8631-757E5A1D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0CDD-C36E-443C-B566-D27BE1E66D0D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7AA9-D8DD-418F-8631-757E5A1D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0CDD-C36E-443C-B566-D27BE1E66D0D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7AA9-D8DD-418F-8631-757E5A1D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0CDD-C36E-443C-B566-D27BE1E66D0D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7AA9-D8DD-418F-8631-757E5A1D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0CDD-C36E-443C-B566-D27BE1E66D0D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7AA9-D8DD-418F-8631-757E5A1D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0CDD-C36E-443C-B566-D27BE1E66D0D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7AA9-D8DD-418F-8631-757E5A1D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0CDD-C36E-443C-B566-D27BE1E66D0D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7AA9-D8DD-418F-8631-757E5A1D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0CDD-C36E-443C-B566-D27BE1E66D0D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7AA9-D8DD-418F-8631-757E5A1D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F0CDD-C36E-443C-B566-D27BE1E66D0D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C7AA9-D8DD-418F-8631-757E5A1DEB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White Man’s Burden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Rudyard Kipling 1899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Put the poem in the context of the time period it was written. Briefly describe America’s rationale for creating an empire.</a:t>
            </a:r>
          </a:p>
          <a:p>
            <a:r>
              <a:rPr lang="en-US" dirty="0" smtClean="0"/>
              <a:t>After reading Kipling’s “The White Man’s Burden”, explain his position on imperialism?</a:t>
            </a:r>
          </a:p>
          <a:p>
            <a:r>
              <a:rPr lang="en-US" dirty="0" smtClean="0"/>
              <a:t>What do you think he is referring to as the “white man’s burden”?</a:t>
            </a:r>
          </a:p>
          <a:p>
            <a:pPr lvl="1"/>
            <a:r>
              <a:rPr lang="en-US" dirty="0" smtClean="0"/>
              <a:t>Give three examples from the poem to support your answer.</a:t>
            </a:r>
          </a:p>
          <a:p>
            <a:r>
              <a:rPr lang="en-US" dirty="0" smtClean="0"/>
              <a:t>Explain how the poem could support both the ideas of Social Darwinism and the Social Gospel Movement.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MB_judge_carto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533400"/>
            <a:ext cx="9677400" cy="6039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90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The White Man’s Burden</vt:lpstr>
      <vt:lpstr>Slide 2</vt:lpstr>
      <vt:lpstr>Slide 3</vt:lpstr>
    </vt:vector>
  </TitlesOfParts>
  <Company>Deer Valley 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White Man’s Burden</dc:title>
  <dc:creator>Chris Pondy</dc:creator>
  <cp:lastModifiedBy>Chris Pondy</cp:lastModifiedBy>
  <cp:revision>2</cp:revision>
  <dcterms:created xsi:type="dcterms:W3CDTF">2014-02-04T16:14:14Z</dcterms:created>
  <dcterms:modified xsi:type="dcterms:W3CDTF">2014-02-06T14:26:58Z</dcterms:modified>
</cp:coreProperties>
</file>