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5CB39-D045-43FC-992D-2B252D66A17A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212F-96F7-465E-9F27-C741DBD3C4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Mobilizing the Nation for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Close Reading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Circle words you do not know or understand in the context of the article.</a:t>
            </a:r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Define the 5 words you think are the most important in order to help understand the article. (do this on p. 12 of your ISN)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Underline phrases that appear in quotes.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Highlight the name of agencies, acts created by the government, or court cases that </a:t>
            </a:r>
            <a:r>
              <a:rPr lang="en-US" sz="2300" smtClean="0"/>
              <a:t>impacted the U.S</a:t>
            </a:r>
            <a:r>
              <a:rPr lang="en-US" sz="2300" dirty="0" smtClean="0"/>
              <a:t>. war effort.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Bracket the definition/description of the agencies, acts or court cases.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Write down the agencies or acts and their definitions (do this on p. 12 of your ISN)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Create the cover of a magazine that illustrates the ways America mobilized for entry into WWI. (do this on p. 11 of your ISN)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Write a 1 paragraph summary at the bottom of p. 11 explaining how and why the U.S. need to prepare for entry in to WWI.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Mobilizing the Nation for War</vt:lpstr>
      <vt:lpstr>Slide 2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Mobilizing the Nation for War</dc:title>
  <dc:creator>%FULLNAME%</dc:creator>
  <cp:lastModifiedBy>%FULLNAME%</cp:lastModifiedBy>
  <cp:revision>5</cp:revision>
  <dcterms:created xsi:type="dcterms:W3CDTF">2013-01-15T14:16:21Z</dcterms:created>
  <dcterms:modified xsi:type="dcterms:W3CDTF">2013-01-15T16:16:27Z</dcterms:modified>
</cp:coreProperties>
</file>