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1F04-9BB8-41E4-9B23-792D2E1438FB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40AB-752A-4EC0-A55E-C8EC1DBB7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1F04-9BB8-41E4-9B23-792D2E1438FB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40AB-752A-4EC0-A55E-C8EC1DBB7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1F04-9BB8-41E4-9B23-792D2E1438FB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40AB-752A-4EC0-A55E-C8EC1DBB7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1F04-9BB8-41E4-9B23-792D2E1438FB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40AB-752A-4EC0-A55E-C8EC1DBB7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1F04-9BB8-41E4-9B23-792D2E1438FB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40AB-752A-4EC0-A55E-C8EC1DBB7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1F04-9BB8-41E4-9B23-792D2E1438FB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40AB-752A-4EC0-A55E-C8EC1DBB7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1F04-9BB8-41E4-9B23-792D2E1438FB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40AB-752A-4EC0-A55E-C8EC1DBB7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1F04-9BB8-41E4-9B23-792D2E1438FB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40AB-752A-4EC0-A55E-C8EC1DBB7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1F04-9BB8-41E4-9B23-792D2E1438FB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40AB-752A-4EC0-A55E-C8EC1DBB7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1F04-9BB8-41E4-9B23-792D2E1438FB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40AB-752A-4EC0-A55E-C8EC1DBB7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1F04-9BB8-41E4-9B23-792D2E1438FB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40AB-752A-4EC0-A55E-C8EC1DBB7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61F04-9BB8-41E4-9B23-792D2E1438FB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340AB-752A-4EC0-A55E-C8EC1DBB7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Causes of the Depression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Close </a:t>
            </a:r>
            <a:r>
              <a:rPr lang="en-US" smtClean="0"/>
              <a:t>Reading Assignment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the article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</a:t>
            </a:r>
            <a:r>
              <a:rPr lang="en-US" dirty="0" smtClean="0"/>
              <a:t>paragraph </a:t>
            </a:r>
            <a:r>
              <a:rPr lang="en-US" dirty="0" smtClean="0"/>
              <a:t>1, highlight words from </a:t>
            </a:r>
            <a:r>
              <a:rPr lang="en-US" dirty="0" smtClean="0"/>
              <a:t>that </a:t>
            </a:r>
            <a:r>
              <a:rPr lang="en-US" dirty="0" smtClean="0"/>
              <a:t>paragraph that illustrate the situation surrounding the stock market in 1929.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 summary sentence using a minimum of 5 of your key words.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Highlight the SIX main causes of the Great Depression. (write them on the bottom of the page)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Highlight (in a different color) key words from each of the Causes. (Write them under each cause)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a summary sentence for each cause using the several of the key words you highlighted.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 spider diagram using the “causes of the Great Depression” as the center and the causes you found as the stems along with key facts.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8. Highlight President Hoover’s beliefs in how the American government and Americans themselves should respond to the depression.</a:t>
            </a:r>
          </a:p>
          <a:p>
            <a:pPr marL="0" indent="0">
              <a:buNone/>
            </a:pPr>
            <a:r>
              <a:rPr lang="en-US" dirty="0" smtClean="0"/>
              <a:t>9. Create a chart of illustrating the governments responsibilities and the American citizens responsibilities.</a:t>
            </a:r>
          </a:p>
          <a:p>
            <a:pPr marL="0" indent="0">
              <a:buNone/>
            </a:pPr>
            <a:r>
              <a:rPr lang="en-US" dirty="0" smtClean="0"/>
              <a:t>10. Highlight 5 specific ways Hoover attempted to help the economy and create a list and explain each.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70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2084</TotalTime>
  <Words>188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Causes of the Depression</vt:lpstr>
      <vt:lpstr>PowerPoint Presentation</vt:lpstr>
      <vt:lpstr>PowerPoint Presentation</vt:lpstr>
    </vt:vector>
  </TitlesOfParts>
  <Company>Deer Valley 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and Consequences</dc:title>
  <dc:creator>%FULLNAME%</dc:creator>
  <cp:lastModifiedBy>Chris Pondy</cp:lastModifiedBy>
  <cp:revision>8</cp:revision>
  <dcterms:created xsi:type="dcterms:W3CDTF">2013-02-12T14:32:29Z</dcterms:created>
  <dcterms:modified xsi:type="dcterms:W3CDTF">2014-03-28T02:11:19Z</dcterms:modified>
</cp:coreProperties>
</file>