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F10E-45C0-4C42-A772-D0D1A85DFCED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B038-8335-428D-B8BA-2B55B7F77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F10E-45C0-4C42-A772-D0D1A85DFCED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B038-8335-428D-B8BA-2B55B7F77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F10E-45C0-4C42-A772-D0D1A85DFCED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B038-8335-428D-B8BA-2B55B7F77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F10E-45C0-4C42-A772-D0D1A85DFCED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B038-8335-428D-B8BA-2B55B7F77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F10E-45C0-4C42-A772-D0D1A85DFCED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B038-8335-428D-B8BA-2B55B7F77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F10E-45C0-4C42-A772-D0D1A85DFCED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B038-8335-428D-B8BA-2B55B7F77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F10E-45C0-4C42-A772-D0D1A85DFCED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B038-8335-428D-B8BA-2B55B7F77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F10E-45C0-4C42-A772-D0D1A85DFCED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B038-8335-428D-B8BA-2B55B7F77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F10E-45C0-4C42-A772-D0D1A85DFCED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B038-8335-428D-B8BA-2B55B7F77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F10E-45C0-4C42-A772-D0D1A85DFCED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B038-8335-428D-B8BA-2B55B7F77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F10E-45C0-4C42-A772-D0D1A85DFCED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B038-8335-428D-B8BA-2B55B7F77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3F10E-45C0-4C42-A772-D0D1A85DFCED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9B038-8335-428D-B8BA-2B55B7F77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Antebellum Introduction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1820 - 1860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Market/Industrial Revolution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 from agricultural to a wage based economy.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 of goods and services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 Whitney invented the cotton gin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Cyrus McCormick invented the mechanical reaper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improvements such as the Erie Canal and the Cumberland Road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transportation – steamboats and railroads allow easy movement of goods and people from agricultural west to industrial north.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Urbanization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Americans begin to move to cities in search of jobs.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 of the middle class in America as a result of the wage labor system.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 movements to better society (reduce consumption of alcohol, eliminate prostitution, improve institutions, education, and ban slavery)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 Rights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 should have the final say in matters regarding the interpretation of the Constitution.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Southern states dominated by “states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righters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C. Calhoun and the Nullification Crisis of 1832-33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Debate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 Slavery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divisive issue in the nation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Northerners realize the horrors and injustices of slavery.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Southerners increasingly dependent on cotton based economy and slave labor.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Northerners not necessarily for social and political equality, just emancipation.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Debate centers on western expansion of slavery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Southerners saw expansion including slavery a necessity for their way of life.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Debate centered on areas of Missouri, Texas, and Mexican Cession.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 Expansion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nationalism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 Destiny – idea that the U.S. was ordained by God to expand across the continent.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Millions of Americans move west to places like Oregon, Utah, Santa Fe, and California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acquires Florida, Oregon, Texas, California, and much of the Southwest.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280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Antebellum Introduction</vt:lpstr>
      <vt:lpstr>Market/Industrial Revolution</vt:lpstr>
      <vt:lpstr>Urbanization</vt:lpstr>
      <vt:lpstr>States Rights</vt:lpstr>
      <vt:lpstr>Debate Over Slavery</vt:lpstr>
      <vt:lpstr>Western Expansion</vt:lpstr>
    </vt:vector>
  </TitlesOfParts>
  <Company>Deer Valley 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Antebellum Introduction</dc:title>
  <dc:creator>Chris Pondy</dc:creator>
  <cp:lastModifiedBy>Chris Pondy</cp:lastModifiedBy>
  <cp:revision>3</cp:revision>
  <dcterms:created xsi:type="dcterms:W3CDTF">2013-10-23T15:25:09Z</dcterms:created>
  <dcterms:modified xsi:type="dcterms:W3CDTF">2013-10-24T18:38:49Z</dcterms:modified>
</cp:coreProperties>
</file>